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29834-3A36-4CCF-BA87-FD6F104B48FE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BBED5-8329-40B0-8828-8A21EAD41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4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BBED5-8329-40B0-8828-8A21EAD41D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37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DAE83E1D-222D-4877-8B88-004B9BE9C5A7}" type="datetimeFigureOut">
              <a:rPr lang="en-US" smtClean="0"/>
              <a:t>7/9/2012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5FFBBF4-CF18-4474-84EF-E29C21E748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Kristi Eisele</a:t>
            </a:r>
          </a:p>
          <a:p>
            <a:pPr algn="ctr"/>
            <a:r>
              <a:rPr lang="en-US" dirty="0" smtClean="0"/>
              <a:t>TEED 540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Wong &amp; Wong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Text Gem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3573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Model the behaviors </a:t>
            </a:r>
            <a:r>
              <a:rPr lang="en-US" dirty="0" smtClean="0"/>
              <a:t>you </a:t>
            </a:r>
            <a:r>
              <a:rPr lang="en-US" dirty="0"/>
              <a:t>expect to see in your classroom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119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en-US" sz="2400" dirty="0"/>
          </a:p>
          <a:p>
            <a:r>
              <a:rPr lang="en-US" sz="2400" dirty="0"/>
              <a:t>R</a:t>
            </a:r>
            <a:r>
              <a:rPr lang="en-US" sz="2400" dirty="0" smtClean="0"/>
              <a:t>epetitive </a:t>
            </a:r>
            <a:r>
              <a:rPr lang="en-US" sz="2400" dirty="0"/>
              <a:t>use of the word </a:t>
            </a:r>
            <a:r>
              <a:rPr lang="en-US" sz="2400" i="1" dirty="0"/>
              <a:t>please</a:t>
            </a:r>
            <a:r>
              <a:rPr lang="en-US" sz="2400" dirty="0"/>
              <a:t> is important if a child is to learn to use the word</a:t>
            </a:r>
            <a:r>
              <a:rPr lang="en-US" sz="2400" i="1" dirty="0"/>
              <a:t> please </a:t>
            </a:r>
            <a:r>
              <a:rPr lang="en-US" sz="2400" dirty="0"/>
              <a:t>in his or her </a:t>
            </a:r>
            <a:r>
              <a:rPr lang="en-US" sz="2400" dirty="0" smtClean="0"/>
              <a:t>life</a:t>
            </a:r>
          </a:p>
          <a:p>
            <a:pPr marL="45720" indent="0">
              <a:buNone/>
            </a:pPr>
            <a:endParaRPr lang="en-US" sz="2400" dirty="0"/>
          </a:p>
          <a:p>
            <a:r>
              <a:rPr lang="en-US" sz="2400" dirty="0"/>
              <a:t>C</a:t>
            </a:r>
            <a:r>
              <a:rPr lang="en-US" sz="2400" dirty="0" smtClean="0"/>
              <a:t>onsider </a:t>
            </a:r>
            <a:r>
              <a:rPr lang="en-US" sz="2400" dirty="0"/>
              <a:t>adding the word </a:t>
            </a:r>
            <a:r>
              <a:rPr lang="en-US" sz="2400" i="1" dirty="0"/>
              <a:t>please</a:t>
            </a:r>
            <a:r>
              <a:rPr lang="en-US" sz="2400" dirty="0"/>
              <a:t> to instructions on your board, worksheets, and assignments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K</a:t>
            </a:r>
            <a:r>
              <a:rPr lang="en-US" sz="2400" dirty="0" smtClean="0"/>
              <a:t>indness </a:t>
            </a:r>
            <a:r>
              <a:rPr lang="en-US" sz="2400" dirty="0"/>
              <a:t>begins with the word </a:t>
            </a:r>
            <a:r>
              <a:rPr lang="en-US" sz="2400" i="1" dirty="0"/>
              <a:t>please</a:t>
            </a:r>
          </a:p>
          <a:p>
            <a:endParaRPr lang="en-US" sz="2400" dirty="0" smtClean="0"/>
          </a:p>
          <a:p>
            <a:pPr marL="45720" indent="0">
              <a:buNone/>
            </a:pPr>
            <a:endParaRPr lang="en-US" sz="2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Say “Please,” Please</a:t>
            </a:r>
          </a:p>
        </p:txBody>
      </p:sp>
    </p:spTree>
    <p:extLst>
      <p:ext uri="{BB962C8B-B14F-4D97-AF65-F5344CB8AC3E}">
        <p14:creationId xmlns:p14="http://schemas.microsoft.com/office/powerpoint/2010/main" val="2361908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en-US" sz="3600" dirty="0" smtClean="0"/>
          </a:p>
          <a:p>
            <a:pPr marL="45720" indent="0">
              <a:lnSpc>
                <a:spcPct val="150000"/>
              </a:lnSpc>
              <a:buNone/>
            </a:pPr>
            <a:r>
              <a:rPr lang="en-US" sz="3200" dirty="0" smtClean="0"/>
              <a:t>Be </a:t>
            </a:r>
            <a:r>
              <a:rPr lang="en-US" sz="3200" dirty="0"/>
              <a:t>careful not to phrase a direction in the form of a question – some students may think this gives them </a:t>
            </a:r>
            <a:r>
              <a:rPr lang="en-US" sz="3200" dirty="0" smtClean="0"/>
              <a:t>an option to decline.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Is “no” an acceptable Response?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38763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2400" dirty="0" smtClean="0"/>
          </a:p>
          <a:p>
            <a:r>
              <a:rPr lang="en-US" sz="2400" dirty="0" smtClean="0"/>
              <a:t>When </a:t>
            </a:r>
            <a:r>
              <a:rPr lang="en-US" sz="2400" dirty="0"/>
              <a:t>you say “thank you,” you are acknowledging that someone did something kindly for you and not because you ordered them to do it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i="1" dirty="0" smtClean="0"/>
              <a:t>Thank you </a:t>
            </a:r>
            <a:r>
              <a:rPr lang="en-US" sz="2400" dirty="0" smtClean="0"/>
              <a:t>is the perfect transition; it paves the way to the next request, lesson, activity, or task in class. It makes whatever you want done next much easier</a:t>
            </a:r>
          </a:p>
          <a:p>
            <a:pPr marL="45720" indent="0">
              <a:buNone/>
            </a:pPr>
            <a:endParaRPr lang="en-US" sz="2400" dirty="0"/>
          </a:p>
          <a:p>
            <a:r>
              <a:rPr lang="en-US" sz="2400" dirty="0" smtClean="0"/>
              <a:t>“Thank </a:t>
            </a:r>
            <a:r>
              <a:rPr lang="en-US" sz="2400" dirty="0"/>
              <a:t>you” says to others that you appreciate their effort and kindness.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You can’t say </a:t>
            </a:r>
            <a:r>
              <a:rPr lang="en-US" i="1" dirty="0"/>
              <a:t>please</a:t>
            </a:r>
            <a:r>
              <a:rPr lang="en-US" dirty="0"/>
              <a:t> without using </a:t>
            </a:r>
            <a:r>
              <a:rPr lang="en-US" i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714535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“Love </a:t>
            </a:r>
            <a:r>
              <a:rPr lang="en-US" dirty="0"/>
              <a:t>is the reason for teaching</a:t>
            </a:r>
            <a:br>
              <a:rPr lang="en-US" dirty="0"/>
            </a:br>
            <a:r>
              <a:rPr lang="en-US" dirty="0"/>
              <a:t>It costs nothing, </a:t>
            </a:r>
            <a:br>
              <a:rPr lang="en-US" dirty="0"/>
            </a:br>
            <a:r>
              <a:rPr lang="en-US" dirty="0"/>
              <a:t>Yet it is the most precious thing one can </a:t>
            </a:r>
            <a:r>
              <a:rPr lang="en-US" dirty="0" smtClean="0"/>
              <a:t>possess”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581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43</TotalTime>
  <Words>184</Words>
  <Application>Microsoft Office PowerPoint</Application>
  <PresentationFormat>On-screen Show (4:3)</PresentationFormat>
  <Paragraphs>24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Grid</vt:lpstr>
      <vt:lpstr>Wong &amp; Wong Text Gem</vt:lpstr>
      <vt:lpstr> Model the behaviors you expect to see in your classroom </vt:lpstr>
      <vt:lpstr>Say “Please,” Please</vt:lpstr>
      <vt:lpstr>Is “no” an acceptable Response?</vt:lpstr>
      <vt:lpstr>You can’t say please without using thank you</vt:lpstr>
      <vt:lpstr>“Love is the reason for teaching It costs nothing,  Yet it is the most precious thing one can possess”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Wong &amp; Wong Text Gem</dc:title>
  <dc:creator>Kristi</dc:creator>
  <cp:lastModifiedBy>Kristi</cp:lastModifiedBy>
  <cp:revision>6</cp:revision>
  <dcterms:created xsi:type="dcterms:W3CDTF">2012-07-10T03:56:03Z</dcterms:created>
  <dcterms:modified xsi:type="dcterms:W3CDTF">2012-07-10T04:39:11Z</dcterms:modified>
</cp:coreProperties>
</file>